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9" r:id="rId12"/>
    <p:sldId id="280" r:id="rId13"/>
    <p:sldId id="285" r:id="rId14"/>
    <p:sldId id="282" r:id="rId15"/>
    <p:sldId id="283" r:id="rId16"/>
    <p:sldId id="28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9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5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3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43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64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140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78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83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28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09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76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71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DCDF4-5902-4A63-9469-2C1479A3BB5C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1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9937" t="8007" r="29414" b="24661"/>
          <a:stretch/>
        </p:blipFill>
        <p:spPr>
          <a:xfrm>
            <a:off x="2769248" y="71372"/>
            <a:ext cx="7195846" cy="670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0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17037" y="365125"/>
            <a:ext cx="10328987" cy="553182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Лекция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элементы городских улиц и дорог.</a:t>
            </a:r>
            <a:r>
              <a:rPr lang="ru-RU" dirty="0"/>
              <a:t/>
            </a:r>
            <a:br>
              <a:rPr lang="ru-RU" dirty="0"/>
            </a:br>
            <a:endParaRPr lang="ru-RU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82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 cstate="print"/>
          <a:srcRect l="25591" t="22762" r="27160" b="52633"/>
          <a:stretch/>
        </p:blipFill>
        <p:spPr bwMode="auto">
          <a:xfrm>
            <a:off x="494522" y="376472"/>
            <a:ext cx="11224727" cy="602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7002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233" y="365125"/>
            <a:ext cx="11448661" cy="1325563"/>
          </a:xfrm>
        </p:spPr>
        <p:txBody>
          <a:bodyPr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Функциональное зонирование города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92897"/>
            <a:ext cx="10515600" cy="529045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Город – место проживания большого количества людей, сосредоточения промышленных предприятий, учреждений и объектов культурно-бытового назначения.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Чем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больше город, тем больше разветвлена транспортная сеть, тем разнообразнее маршруты населения.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городе также есть объекты, посещаемые жителями с большой степенью постоянства. Они определяют направление основных транспортных и пешеходных потоков города.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Такие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объекты относят к городским центрам тяготения населения – это промышленные предприятия, учреждения, пункты культурно-бытового обслуживания, высшие учебные заведения, спортивные комплексы, парки культуры и отдыха, вокзалы и др.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расположение учитывают для правильной трассировки путей сообщения (улиц, дорог). </a:t>
            </a:r>
          </a:p>
        </p:txBody>
      </p:sp>
    </p:spTree>
    <p:extLst>
      <p:ext uri="{BB962C8B-B14F-4D97-AF65-F5344CB8AC3E}">
        <p14:creationId xmlns:p14="http://schemas.microsoft.com/office/powerpoint/2010/main" val="54366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98580" y="653142"/>
            <a:ext cx="11644603" cy="59342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Также в городе выделяют различные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зоны: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жилой застройки;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общественно-деловой застройки;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смешанной;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производственной застройки;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инженерной и транспортной инфраструктур;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рекреационные;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сельскохозяйственного использования;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специального назначения (военные и иные режимные объекты, кладбища и пр.).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исторических городах выделяют зоны исторической застройки.</a:t>
            </a:r>
          </a:p>
        </p:txBody>
      </p:sp>
    </p:spTree>
    <p:extLst>
      <p:ext uri="{BB962C8B-B14F-4D97-AF65-F5344CB8AC3E}">
        <p14:creationId xmlns:p14="http://schemas.microsoft.com/office/powerpoint/2010/main" val="322205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55575" y="737118"/>
            <a:ext cx="9806473" cy="5439845"/>
          </a:xfrm>
        </p:spPr>
        <p:txBody>
          <a:bodyPr>
            <a:normAutofit/>
          </a:bodyPr>
          <a:lstStyle/>
          <a:p>
            <a:pPr algn="just"/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Жилые зоны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предназначены для создания удобной, здоровой и безопасной среды обитания. В них размещаются жилые дома, объекты социально-бытового и культурно-бытового обслуживания населения, гаражи, автостоянки, культовые объекты.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Общественно-деловые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зоны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предназначены для размещения объектов здравоохранения, культуры, торговли, общественного питания, социального и коммунально-бытового назначения, предпринимательской деятельности, объектов среднего профессионального и высшего образования, научно-исследовательских учреждений, деловых центров, культовых зданий.</a:t>
            </a:r>
          </a:p>
        </p:txBody>
      </p:sp>
    </p:spTree>
    <p:extLst>
      <p:ext uri="{BB962C8B-B14F-4D97-AF65-F5344CB8AC3E}">
        <p14:creationId xmlns:p14="http://schemas.microsoft.com/office/powerpoint/2010/main" val="19341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73020" y="961053"/>
            <a:ext cx="10552922" cy="5215910"/>
          </a:xfrm>
        </p:spPr>
        <p:txBody>
          <a:bodyPr/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пределах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производственных зон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 допускается размещать жилые дома, гостиницы, дошкольные учреждения и школы, объекты здравоохранения и отдыха, спортивные сооружения.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состав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зон рекреационного назначения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могут включаться городские леса, скверы, парки, городские сады, пруды, озера, водохранилища, пляжи, территории, предназначенные для отдыха, туризма и занятий спортом.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Исходя из зонирования городского пространства осуществляется развитие транспортных связей.</a:t>
            </a:r>
          </a:p>
        </p:txBody>
      </p:sp>
    </p:spTree>
    <p:extLst>
      <p:ext uri="{BB962C8B-B14F-4D97-AF65-F5344CB8AC3E}">
        <p14:creationId xmlns:p14="http://schemas.microsoft.com/office/powerpoint/2010/main" val="300811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2637"/>
            <a:ext cx="10515600" cy="1352939"/>
          </a:xfrm>
        </p:spPr>
        <p:txBody>
          <a:bodyPr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Городская улица и городская дорога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0261"/>
            <a:ext cx="10515600" cy="517849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Улицей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называется часть территории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населѐнного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места. Это протяженное, ориентированное на городское движение пространство, контрастирующее с замкнутым двором. В первую очередь, городская улица представляет собой очень сложный технический объект, выполняющий большое количество функций.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предназначена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для: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пропуска всех видов городского движения (автомобильного, рельсового, велосипедного, пешеходного),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отвода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поверхностных вод с городской территории,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прокладки подземных сетей,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посадки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зелѐных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насаждений,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размещения наземного оборудования (например, столбов с освещением). </a:t>
            </a:r>
          </a:p>
        </p:txBody>
      </p:sp>
    </p:spTree>
    <p:extLst>
      <p:ext uri="{BB962C8B-B14F-4D97-AF65-F5344CB8AC3E}">
        <p14:creationId xmlns:p14="http://schemas.microsoft.com/office/powerpoint/2010/main" val="1221325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62471" y="1063690"/>
            <a:ext cx="11150083" cy="494522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Кроме того, 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улицы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это воздушные резервуары для аэрации зданий и свободные пространства, обеспечивающие инсоляцию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освещаемость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зданий и условия восприятия городского архитектурного ансамбля.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древних времен улица была не просто необходимым проходом или проездом между жилыми кварталами,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архитектурно оформленным пространством. Главные улицы древних больших городов достигали 20-30 м в ширину.</a:t>
            </a:r>
          </a:p>
        </p:txBody>
      </p:sp>
    </p:spTree>
    <p:extLst>
      <p:ext uri="{BB962C8B-B14F-4D97-AF65-F5344CB8AC3E}">
        <p14:creationId xmlns:p14="http://schemas.microsoft.com/office/powerpoint/2010/main" val="349377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511560" y="531846"/>
            <a:ext cx="9470572" cy="564511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вопросе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пропорционирования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пространства улицы существуют два резко противоположных подхода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классический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(антропометрический) и 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современный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(транспортный).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Созданные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столетия назад, идеально отвечающие размерам человека, классические пропорциональные характеристики остаются наиболее привлекательными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поныне</a:t>
            </a:r>
            <a:r>
              <a:rPr lang="kk-KZ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Предельная ширина улицы и в 18 в., и в первой половине 19 в. не превышала 30 м между домами, т.е. 25 м между кромками тротуаров. Это означает, что при нормальном зрении можно было не только легко опознать знакомые черты человека, но и заметить его выражение. </a:t>
            </a:r>
          </a:p>
          <a:p>
            <a:pPr marL="0" indent="0" algn="just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620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203" t="3718" r="-1203" b="-1287"/>
          <a:stretch/>
        </p:blipFill>
        <p:spPr>
          <a:xfrm>
            <a:off x="637010" y="587830"/>
            <a:ext cx="10503741" cy="598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20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282" y="365125"/>
            <a:ext cx="11672596" cy="1325563"/>
          </a:xfrm>
        </p:spPr>
        <p:txBody>
          <a:bodyPr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Классификация городских улиц и дорог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8758" y="1502229"/>
            <a:ext cx="8182947" cy="547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4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97158" y="429208"/>
            <a:ext cx="11252719" cy="606489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Дороги скоростного движения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осуществляют транспортную связь между удаленными промышленными и планировочными районами в крупных городах. Они имеют выход на внешние автомобильные дороги. Пересечения с магистральными улицами и дорогами осуществляется в разных уровнях.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Дороги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регулируемого движения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осуществляют транспортную связь между районами города. Для них характерны участки преимущественно грузового движения, осуществляемого вне жилой застройки. Они имеют выход на внешние автомобильные дороги. Пересечения с улицами и дорогами, как правило, в одном уровне со светофорами.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Магистральные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улицы непрерывного движения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осуществляют транспортную связь между жилыми, промышленными районами и общественными центрами. Они связаны с другими магистральными улицами, городскими и внешними дорогами многоуровневыми развязками.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Магистральные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улицы регулируемого движения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осуществляют транспортную связь между жилыми, промышленными районами и центром города, центрами планировочных районов. Они имеют выходы на магистральные улицы,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городские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внешние дороги. Пересечение с магистральными улицами и дорогами, как правило, в одном уровне.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917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53143" y="447869"/>
            <a:ext cx="11159411" cy="572909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Транспортно-пешеходные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улицы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осуществляют транспортную и пешеходную связь между жилыми районами, общественными центрами, имеют выходы на другие магистральные улицы.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b="1" i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Пешеходно</a:t>
            </a: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-транспортные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улиц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ы осуществляют пешеходную и транспортную связь в пределах планировочного района. По улице движется преимущественно общественный пассажирский транспорт.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Улицы в жилой застройке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осуществляют транспортные и пешеходные связи на территории жилых районов. Грузовой и общественный транспорт не пропускается. Имеют выходы на магистральные улицы и дороги регулируемого движения.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Улицы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и дороги в научно-производственных, промышленных и </a:t>
            </a:r>
            <a:r>
              <a:rPr lang="ru-RU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коммунальноскладских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 зонах.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Связь осуществляется преимущественно легковым и грузовым транспортом в пределах зон. Имеют выходы на магистральные городские дороги. Пересечения с улицами и дорогами устраиваются в одном уровне.</a:t>
            </a:r>
          </a:p>
        </p:txBody>
      </p:sp>
    </p:spTree>
    <p:extLst>
      <p:ext uri="{BB962C8B-B14F-4D97-AF65-F5344CB8AC3E}">
        <p14:creationId xmlns:p14="http://schemas.microsoft.com/office/powerpoint/2010/main" val="2554877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15820" y="298580"/>
            <a:ext cx="11299372" cy="58783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Пешеходные улицы и дороги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осуществляют пешеходную связь с местами приложения труда, учреждениями и предприятиями обслуживания, в том числе в пределах общественных центров, местами отдыха и остановочными пунктами общественного транспорта.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Парковые дороги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осуществляют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транспортную связь 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пределах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территории парков и лесопарков преимущественно для движения легковых автомобилей. Проезды осуществляют подъезд транспортных средств к жилым и общественным зданиям, учреждениям, предприятиям и другим объектам городской застройки внутри районов, микрорайонов, кварталов.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Велосипедные </a:t>
            </a: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дорожки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предназначены для проезда на велосипедах по свободным от других видов транспортного движения трассам.</a:t>
            </a:r>
          </a:p>
        </p:txBody>
      </p:sp>
    </p:spTree>
    <p:extLst>
      <p:ext uri="{BB962C8B-B14F-4D97-AF65-F5344CB8AC3E}">
        <p14:creationId xmlns:p14="http://schemas.microsoft.com/office/powerpoint/2010/main" val="2523936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Практическая работа </a:t>
            </a:r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№3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определение зон города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определение классификации городской улицы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описание элементов улицы с размерами и фотографиями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работу сделать в виде презентаций  (с иллюстрацией) и защитить 12 февраля в аудитории Г-2-402 (в 11:00)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9525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959</Words>
  <Application>Microsoft Office PowerPoint</Application>
  <PresentationFormat>Широкоэкранный</PresentationFormat>
  <Paragraphs>51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Лекция 3.   Основные элементы городских улиц и дорог. </vt:lpstr>
      <vt:lpstr>Презентация PowerPoint</vt:lpstr>
      <vt:lpstr>Функциональное зонирование города</vt:lpstr>
      <vt:lpstr>Презентация PowerPoint</vt:lpstr>
      <vt:lpstr>Презентация PowerPoint</vt:lpstr>
      <vt:lpstr>Презентация PowerPoint</vt:lpstr>
      <vt:lpstr>Городская улица и городская дорога</vt:lpstr>
      <vt:lpstr>Презентация PowerPoint</vt:lpstr>
      <vt:lpstr>Презентация PowerPoint</vt:lpstr>
      <vt:lpstr>Презентация PowerPoint</vt:lpstr>
      <vt:lpstr>Классификация городских улиц и дорог</vt:lpstr>
      <vt:lpstr>Презентация PowerPoint</vt:lpstr>
      <vt:lpstr>Презентация PowerPoint</vt:lpstr>
      <vt:lpstr>Презентация PowerPoint</vt:lpstr>
      <vt:lpstr>Практическая работа №3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Анар</dc:creator>
  <cp:lastModifiedBy>Анар</cp:lastModifiedBy>
  <cp:revision>17</cp:revision>
  <dcterms:created xsi:type="dcterms:W3CDTF">2024-01-19T10:11:07Z</dcterms:created>
  <dcterms:modified xsi:type="dcterms:W3CDTF">2024-02-04T18:55:19Z</dcterms:modified>
</cp:coreProperties>
</file>